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42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7BF9C-F06D-4148-A9E4-05B9AC794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0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FC89E-CAD1-E841-ACF4-94667AD3BE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2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8828E-10F9-1D4D-A1C3-18911F70C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6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6C672-035A-6646-9E1F-25E480021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9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1D977-4961-B243-9AF0-201B8C7433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93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0C2E6-6CB0-1C44-B78F-68B0B5328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9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C9D38-3833-174C-AE9D-BAB9B9B34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2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3F061-7F22-5244-B5BD-387CF929CD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6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8C997-327D-A541-80EF-769D6D10D9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4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249E0-A070-B14E-93C3-51FDADCC45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7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29D44-EC8F-D44F-9D98-3B65D7118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971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A7810E0-38F7-B44B-88AF-1FCB44E8C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96" descr="FirstAidK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812" y="3594223"/>
            <a:ext cx="401638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89" descr="Extinguish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895600"/>
            <a:ext cx="20161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3" descr="eye-symbo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475" y="2743200"/>
            <a:ext cx="3651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80" descr="eye-symbo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612" y="3594223"/>
            <a:ext cx="3651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71"/>
          <p:cNvSpPr>
            <a:spLocks noChangeArrowheads="1"/>
          </p:cNvSpPr>
          <p:nvPr/>
        </p:nvSpPr>
        <p:spPr bwMode="auto">
          <a:xfrm>
            <a:off x="0" y="1828800"/>
            <a:ext cx="990600" cy="2057400"/>
          </a:xfrm>
          <a:prstGeom prst="rect">
            <a:avLst/>
          </a:pr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Rectangle 70"/>
          <p:cNvSpPr>
            <a:spLocks noChangeArrowheads="1"/>
          </p:cNvSpPr>
          <p:nvPr/>
        </p:nvSpPr>
        <p:spPr bwMode="auto">
          <a:xfrm>
            <a:off x="0" y="457200"/>
            <a:ext cx="2362200" cy="2057400"/>
          </a:xfrm>
          <a:prstGeom prst="rect">
            <a:avLst/>
          </a:pr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Line 4"/>
          <p:cNvSpPr>
            <a:spLocks noChangeShapeType="1"/>
          </p:cNvSpPr>
          <p:nvPr/>
        </p:nvSpPr>
        <p:spPr bwMode="auto">
          <a:xfrm>
            <a:off x="762000" y="4419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5"/>
          <p:cNvSpPr>
            <a:spLocks noChangeShapeType="1"/>
          </p:cNvSpPr>
          <p:nvPr/>
        </p:nvSpPr>
        <p:spPr bwMode="auto">
          <a:xfrm flipV="1">
            <a:off x="990600" y="2514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Line 8"/>
          <p:cNvSpPr>
            <a:spLocks noChangeShapeType="1"/>
          </p:cNvSpPr>
          <p:nvPr/>
        </p:nvSpPr>
        <p:spPr bwMode="auto">
          <a:xfrm>
            <a:off x="1524000" y="2971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Line 9"/>
          <p:cNvSpPr>
            <a:spLocks noChangeShapeType="1"/>
          </p:cNvSpPr>
          <p:nvPr/>
        </p:nvSpPr>
        <p:spPr bwMode="auto">
          <a:xfrm>
            <a:off x="2819400" y="4419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Line 10"/>
          <p:cNvSpPr>
            <a:spLocks noChangeShapeType="1"/>
          </p:cNvSpPr>
          <p:nvPr/>
        </p:nvSpPr>
        <p:spPr bwMode="auto">
          <a:xfrm flipV="1">
            <a:off x="8001000" y="2971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Line 11"/>
          <p:cNvSpPr>
            <a:spLocks noChangeShapeType="1"/>
          </p:cNvSpPr>
          <p:nvPr/>
        </p:nvSpPr>
        <p:spPr bwMode="auto">
          <a:xfrm flipV="1">
            <a:off x="7391400" y="2971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Line 12"/>
          <p:cNvSpPr>
            <a:spLocks noChangeShapeType="1"/>
          </p:cNvSpPr>
          <p:nvPr/>
        </p:nvSpPr>
        <p:spPr bwMode="auto">
          <a:xfrm>
            <a:off x="8001000" y="4419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Line 14"/>
          <p:cNvSpPr>
            <a:spLocks noChangeShapeType="1"/>
          </p:cNvSpPr>
          <p:nvPr/>
        </p:nvSpPr>
        <p:spPr bwMode="auto">
          <a:xfrm>
            <a:off x="228600" y="5257800"/>
            <a:ext cx="716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Line 15"/>
          <p:cNvSpPr>
            <a:spLocks noChangeShapeType="1"/>
          </p:cNvSpPr>
          <p:nvPr/>
        </p:nvSpPr>
        <p:spPr bwMode="auto">
          <a:xfrm flipH="1">
            <a:off x="7848600" y="2438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Line 16"/>
          <p:cNvSpPr>
            <a:spLocks noChangeShapeType="1"/>
          </p:cNvSpPr>
          <p:nvPr/>
        </p:nvSpPr>
        <p:spPr bwMode="auto">
          <a:xfrm>
            <a:off x="7848600" y="1371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Line 18"/>
          <p:cNvSpPr>
            <a:spLocks noChangeShapeType="1"/>
          </p:cNvSpPr>
          <p:nvPr/>
        </p:nvSpPr>
        <p:spPr bwMode="auto">
          <a:xfrm>
            <a:off x="8001000" y="2971800"/>
            <a:ext cx="115206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0" name="Line 20"/>
          <p:cNvSpPr>
            <a:spLocks noChangeShapeType="1"/>
          </p:cNvSpPr>
          <p:nvPr/>
        </p:nvSpPr>
        <p:spPr bwMode="auto">
          <a:xfrm>
            <a:off x="1524000" y="38862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1" name="Line 21"/>
          <p:cNvSpPr>
            <a:spLocks noChangeShapeType="1"/>
          </p:cNvSpPr>
          <p:nvPr/>
        </p:nvSpPr>
        <p:spPr bwMode="auto">
          <a:xfrm>
            <a:off x="1524000" y="2971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3" name="Line 23"/>
          <p:cNvSpPr>
            <a:spLocks noChangeShapeType="1"/>
          </p:cNvSpPr>
          <p:nvPr/>
        </p:nvSpPr>
        <p:spPr bwMode="auto">
          <a:xfrm>
            <a:off x="990600" y="251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4" name="Line 24"/>
          <p:cNvSpPr>
            <a:spLocks noChangeShapeType="1"/>
          </p:cNvSpPr>
          <p:nvPr/>
        </p:nvSpPr>
        <p:spPr bwMode="auto">
          <a:xfrm>
            <a:off x="2133600" y="2514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5" name="Line 25"/>
          <p:cNvSpPr>
            <a:spLocks noChangeShapeType="1"/>
          </p:cNvSpPr>
          <p:nvPr/>
        </p:nvSpPr>
        <p:spPr bwMode="auto">
          <a:xfrm flipV="1">
            <a:off x="2362200" y="1828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" name="Line 31"/>
          <p:cNvSpPr>
            <a:spLocks noChangeShapeType="1"/>
          </p:cNvSpPr>
          <p:nvPr/>
        </p:nvSpPr>
        <p:spPr bwMode="auto">
          <a:xfrm flipV="1">
            <a:off x="2133600" y="2971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1" name="Line 41"/>
          <p:cNvSpPr>
            <a:spLocks noChangeShapeType="1"/>
          </p:cNvSpPr>
          <p:nvPr/>
        </p:nvSpPr>
        <p:spPr bwMode="auto">
          <a:xfrm flipV="1">
            <a:off x="2362200" y="457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2" name="Line 42"/>
          <p:cNvSpPr>
            <a:spLocks noChangeShapeType="1"/>
          </p:cNvSpPr>
          <p:nvPr/>
        </p:nvSpPr>
        <p:spPr bwMode="auto">
          <a:xfrm flipV="1">
            <a:off x="7848600" y="685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3" name="Line 43"/>
          <p:cNvSpPr>
            <a:spLocks noChangeShapeType="1"/>
          </p:cNvSpPr>
          <p:nvPr/>
        </p:nvSpPr>
        <p:spPr bwMode="auto">
          <a:xfrm>
            <a:off x="0" y="457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4" name="Rectangle 44"/>
          <p:cNvSpPr>
            <a:spLocks noChangeArrowheads="1"/>
          </p:cNvSpPr>
          <p:nvPr/>
        </p:nvSpPr>
        <p:spPr bwMode="auto">
          <a:xfrm>
            <a:off x="2362200" y="457200"/>
            <a:ext cx="3048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5" name="Rectangle 45"/>
          <p:cNvSpPr>
            <a:spLocks noChangeArrowheads="1"/>
          </p:cNvSpPr>
          <p:nvPr/>
        </p:nvSpPr>
        <p:spPr bwMode="auto">
          <a:xfrm>
            <a:off x="5526020" y="457200"/>
            <a:ext cx="3048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6" name="Rectangle 46"/>
          <p:cNvSpPr>
            <a:spLocks noChangeArrowheads="1"/>
          </p:cNvSpPr>
          <p:nvPr/>
        </p:nvSpPr>
        <p:spPr bwMode="auto">
          <a:xfrm>
            <a:off x="3810000" y="457200"/>
            <a:ext cx="3048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8" name="Rectangle 48"/>
          <p:cNvSpPr>
            <a:spLocks noChangeArrowheads="1"/>
          </p:cNvSpPr>
          <p:nvPr/>
        </p:nvSpPr>
        <p:spPr bwMode="auto">
          <a:xfrm>
            <a:off x="7543800" y="762000"/>
            <a:ext cx="3048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152400" y="1752600"/>
            <a:ext cx="12145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/>
              <a:t>“Neighbor” </a:t>
            </a:r>
            <a:r>
              <a:rPr lang="en-US" sz="1200" dirty="0"/>
              <a:t>Lab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44450" y="4114800"/>
            <a:ext cx="8699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/>
              <a:t>Elevators</a:t>
            </a:r>
          </a:p>
        </p:txBody>
      </p:sp>
      <p:sp>
        <p:nvSpPr>
          <p:cNvPr id="2101" name="Line 52"/>
          <p:cNvSpPr>
            <a:spLocks noChangeShapeType="1"/>
          </p:cNvSpPr>
          <p:nvPr/>
        </p:nvSpPr>
        <p:spPr bwMode="auto">
          <a:xfrm>
            <a:off x="7924800" y="5257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6629400" y="5334000"/>
            <a:ext cx="1327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200" b="1" dirty="0"/>
              <a:t>Stairs/</a:t>
            </a:r>
          </a:p>
          <a:p>
            <a:pPr algn="ctr"/>
            <a:r>
              <a:rPr lang="en-US" sz="1200" b="1" dirty="0"/>
              <a:t>Emergency Exit</a:t>
            </a:r>
          </a:p>
        </p:txBody>
      </p:sp>
      <p:sp>
        <p:nvSpPr>
          <p:cNvPr id="2103" name="Line 54"/>
          <p:cNvSpPr>
            <a:spLocks noChangeShapeType="1"/>
          </p:cNvSpPr>
          <p:nvPr/>
        </p:nvSpPr>
        <p:spPr bwMode="auto">
          <a:xfrm>
            <a:off x="15240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4" name="Line 55"/>
          <p:cNvSpPr>
            <a:spLocks noChangeShapeType="1"/>
          </p:cNvSpPr>
          <p:nvPr/>
        </p:nvSpPr>
        <p:spPr bwMode="auto">
          <a:xfrm>
            <a:off x="4419600" y="3886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5" name="Line 56"/>
          <p:cNvSpPr>
            <a:spLocks noChangeShapeType="1"/>
          </p:cNvSpPr>
          <p:nvPr/>
        </p:nvSpPr>
        <p:spPr bwMode="auto">
          <a:xfrm flipH="1">
            <a:off x="6705600" y="4419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6" name="Text Box 57"/>
          <p:cNvSpPr txBox="1">
            <a:spLocks noChangeArrowheads="1"/>
          </p:cNvSpPr>
          <p:nvPr/>
        </p:nvSpPr>
        <p:spPr bwMode="auto">
          <a:xfrm>
            <a:off x="3851275" y="4403725"/>
            <a:ext cx="10525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000"/>
              <a:t>Water Fountain</a:t>
            </a:r>
          </a:p>
        </p:txBody>
      </p:sp>
      <p:sp>
        <p:nvSpPr>
          <p:cNvPr id="2107" name="Text Box 58"/>
          <p:cNvSpPr txBox="1">
            <a:spLocks noChangeArrowheads="1"/>
          </p:cNvSpPr>
          <p:nvPr/>
        </p:nvSpPr>
        <p:spPr bwMode="auto">
          <a:xfrm>
            <a:off x="2168525" y="4098925"/>
            <a:ext cx="1108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/>
              <a:t>Men</a:t>
            </a:r>
            <a:r>
              <a:rPr lang="ja-JP" altLang="en-US" sz="1000"/>
              <a:t>’</a:t>
            </a:r>
            <a:r>
              <a:rPr lang="en-US" altLang="ja-JP" sz="1000"/>
              <a:t>s Bathroom</a:t>
            </a:r>
            <a:endParaRPr lang="en-US" sz="1000"/>
          </a:p>
        </p:txBody>
      </p:sp>
      <p:sp>
        <p:nvSpPr>
          <p:cNvPr id="2108" name="Text Box 59"/>
          <p:cNvSpPr txBox="1">
            <a:spLocks noChangeArrowheads="1"/>
          </p:cNvSpPr>
          <p:nvPr/>
        </p:nvSpPr>
        <p:spPr bwMode="auto">
          <a:xfrm>
            <a:off x="5791200" y="4114800"/>
            <a:ext cx="12985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/>
              <a:t>Women</a:t>
            </a:r>
            <a:r>
              <a:rPr lang="ja-JP" altLang="en-US" sz="1000"/>
              <a:t>’</a:t>
            </a:r>
            <a:r>
              <a:rPr lang="en-US" altLang="ja-JP" sz="1000"/>
              <a:t>s Bathroom</a:t>
            </a:r>
            <a:endParaRPr lang="en-US" sz="1000"/>
          </a:p>
        </p:txBody>
      </p:sp>
      <p:sp>
        <p:nvSpPr>
          <p:cNvPr id="2110" name="Text Box 63"/>
          <p:cNvSpPr txBox="1">
            <a:spLocks noChangeArrowheads="1"/>
          </p:cNvSpPr>
          <p:nvPr/>
        </p:nvSpPr>
        <p:spPr bwMode="auto">
          <a:xfrm>
            <a:off x="8229600" y="1066800"/>
            <a:ext cx="5826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Office</a:t>
            </a:r>
          </a:p>
        </p:txBody>
      </p:sp>
      <p:sp>
        <p:nvSpPr>
          <p:cNvPr id="2113" name="Line 66"/>
          <p:cNvSpPr>
            <a:spLocks noChangeShapeType="1"/>
          </p:cNvSpPr>
          <p:nvPr/>
        </p:nvSpPr>
        <p:spPr bwMode="auto">
          <a:xfrm flipH="1">
            <a:off x="0" y="3886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7" name="Rectangle 72"/>
          <p:cNvSpPr>
            <a:spLocks noChangeArrowheads="1"/>
          </p:cNvSpPr>
          <p:nvPr/>
        </p:nvSpPr>
        <p:spPr bwMode="auto">
          <a:xfrm>
            <a:off x="1524000" y="2971800"/>
            <a:ext cx="609600" cy="914400"/>
          </a:xfrm>
          <a:prstGeom prst="rect">
            <a:avLst/>
          </a:prstGeom>
          <a:solidFill>
            <a:srgbClr val="E8E8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18" name="Line 73"/>
          <p:cNvSpPr>
            <a:spLocks noChangeShapeType="1"/>
          </p:cNvSpPr>
          <p:nvPr/>
        </p:nvSpPr>
        <p:spPr bwMode="auto">
          <a:xfrm>
            <a:off x="7924800" y="5257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" name="Line 74"/>
          <p:cNvSpPr>
            <a:spLocks noChangeShapeType="1"/>
          </p:cNvSpPr>
          <p:nvPr/>
        </p:nvSpPr>
        <p:spPr bwMode="auto">
          <a:xfrm flipH="1">
            <a:off x="7772400" y="5334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20" name="Line 75"/>
          <p:cNvSpPr>
            <a:spLocks noChangeShapeType="1"/>
          </p:cNvSpPr>
          <p:nvPr/>
        </p:nvSpPr>
        <p:spPr bwMode="auto">
          <a:xfrm>
            <a:off x="7772400" y="5334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21" name="Line 76"/>
          <p:cNvSpPr>
            <a:spLocks noChangeShapeType="1"/>
          </p:cNvSpPr>
          <p:nvPr/>
        </p:nvSpPr>
        <p:spPr bwMode="auto">
          <a:xfrm flipH="1">
            <a:off x="7620000" y="5410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22" name="Line 77"/>
          <p:cNvSpPr>
            <a:spLocks noChangeShapeType="1"/>
          </p:cNvSpPr>
          <p:nvPr/>
        </p:nvSpPr>
        <p:spPr bwMode="auto">
          <a:xfrm>
            <a:off x="7620000" y="5410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23" name="Line 78"/>
          <p:cNvSpPr>
            <a:spLocks noChangeShapeType="1"/>
          </p:cNvSpPr>
          <p:nvPr/>
        </p:nvSpPr>
        <p:spPr bwMode="auto">
          <a:xfrm>
            <a:off x="0" y="4419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126" name="Picture 85" descr="eye-symbo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0"/>
            <a:ext cx="3651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7" name="Picture 87" descr="Extinguish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388" y="2895600"/>
            <a:ext cx="2016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8" name="Picture 88" descr="Extinguish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4873625"/>
            <a:ext cx="20161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9" name="Picture 90" descr="Extinguish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638800"/>
            <a:ext cx="20161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1" name="Picture 92" descr="safety-sh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192" y="3249233"/>
            <a:ext cx="347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2" name="Picture 93" descr="safety-sh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352800"/>
            <a:ext cx="347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3" name="Picture 94" descr="safety-sh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347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4" name="Picture 97" descr="FirstAidK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638800"/>
            <a:ext cx="401638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6" name="Picture 99" descr="safety-symbo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262" y="3570411"/>
            <a:ext cx="311150" cy="252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7" name="Picture 100" descr="safety-symbo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450" y="6019800"/>
            <a:ext cx="311150" cy="252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8" name="Picture 101" descr="alarm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821238"/>
            <a:ext cx="438150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9" name="Picture 102" descr="alarm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345238"/>
            <a:ext cx="438150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40" name="Text Box 103"/>
          <p:cNvSpPr txBox="1">
            <a:spLocks noChangeArrowheads="1"/>
          </p:cNvSpPr>
          <p:nvPr/>
        </p:nvSpPr>
        <p:spPr bwMode="auto">
          <a:xfrm>
            <a:off x="323850" y="5715000"/>
            <a:ext cx="14287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/>
              <a:t>Fire Extinguisher</a:t>
            </a:r>
          </a:p>
        </p:txBody>
      </p:sp>
      <p:sp>
        <p:nvSpPr>
          <p:cNvPr id="2141" name="Text Box 104"/>
          <p:cNvSpPr txBox="1">
            <a:spLocks noChangeArrowheads="1"/>
          </p:cNvSpPr>
          <p:nvPr/>
        </p:nvSpPr>
        <p:spPr bwMode="auto">
          <a:xfrm>
            <a:off x="433388" y="6096000"/>
            <a:ext cx="14716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/>
              <a:t>Sink w/ Eye Wash</a:t>
            </a:r>
          </a:p>
        </p:txBody>
      </p:sp>
      <p:sp>
        <p:nvSpPr>
          <p:cNvPr id="2142" name="Text Box 105"/>
          <p:cNvSpPr txBox="1">
            <a:spLocks noChangeArrowheads="1"/>
          </p:cNvSpPr>
          <p:nvPr/>
        </p:nvSpPr>
        <p:spPr bwMode="auto">
          <a:xfrm>
            <a:off x="2795588" y="5638800"/>
            <a:ext cx="10477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/>
              <a:t>First Aid Kit</a:t>
            </a:r>
          </a:p>
        </p:txBody>
      </p:sp>
      <p:sp>
        <p:nvSpPr>
          <p:cNvPr id="2143" name="Text Box 106"/>
          <p:cNvSpPr txBox="1">
            <a:spLocks noChangeArrowheads="1"/>
          </p:cNvSpPr>
          <p:nvPr/>
        </p:nvSpPr>
        <p:spPr bwMode="auto">
          <a:xfrm>
            <a:off x="457200" y="6430963"/>
            <a:ext cx="15986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/>
              <a:t>Emergency Shower</a:t>
            </a:r>
          </a:p>
        </p:txBody>
      </p:sp>
      <p:sp>
        <p:nvSpPr>
          <p:cNvPr id="2144" name="Text Box 107"/>
          <p:cNvSpPr txBox="1">
            <a:spLocks noChangeArrowheads="1"/>
          </p:cNvSpPr>
          <p:nvPr/>
        </p:nvSpPr>
        <p:spPr bwMode="auto">
          <a:xfrm>
            <a:off x="2819400" y="6019800"/>
            <a:ext cx="14716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/>
              <a:t>Chemical Spill Kit</a:t>
            </a:r>
          </a:p>
        </p:txBody>
      </p:sp>
      <p:sp>
        <p:nvSpPr>
          <p:cNvPr id="2145" name="Text Box 108"/>
          <p:cNvSpPr txBox="1">
            <a:spLocks noChangeArrowheads="1"/>
          </p:cNvSpPr>
          <p:nvPr/>
        </p:nvSpPr>
        <p:spPr bwMode="auto">
          <a:xfrm>
            <a:off x="2871788" y="6430963"/>
            <a:ext cx="9382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 dirty="0"/>
              <a:t>Fire Alarm</a:t>
            </a:r>
          </a:p>
        </p:txBody>
      </p:sp>
      <p:sp>
        <p:nvSpPr>
          <p:cNvPr id="2146" name="Text Box 109"/>
          <p:cNvSpPr txBox="1">
            <a:spLocks noChangeArrowheads="1"/>
          </p:cNvSpPr>
          <p:nvPr/>
        </p:nvSpPr>
        <p:spPr bwMode="auto">
          <a:xfrm>
            <a:off x="2988368" y="57090"/>
            <a:ext cx="27783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 smtClean="0"/>
              <a:t>“Name” Lab </a:t>
            </a:r>
            <a:r>
              <a:rPr lang="en-US" sz="2000" dirty="0"/>
              <a:t>Floor Plan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0" y="1447800"/>
            <a:ext cx="595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Room</a:t>
            </a:r>
          </a:p>
          <a:p>
            <a:pPr algn="ctr"/>
            <a:r>
              <a:rPr lang="en-US" sz="1200" dirty="0"/>
              <a:t>#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8229600" y="1905000"/>
            <a:ext cx="595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Room</a:t>
            </a:r>
          </a:p>
          <a:p>
            <a:pPr algn="ctr"/>
            <a:r>
              <a:rPr lang="en-US" sz="1200" dirty="0"/>
              <a:t>#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751" y="6367814"/>
            <a:ext cx="436497" cy="365760"/>
          </a:xfrm>
          <a:prstGeom prst="rect">
            <a:avLst/>
          </a:prstGeom>
        </p:spPr>
      </p:pic>
      <p:sp>
        <p:nvSpPr>
          <p:cNvPr id="104" name="Text Box 108"/>
          <p:cNvSpPr txBox="1">
            <a:spLocks noChangeArrowheads="1"/>
          </p:cNvSpPr>
          <p:nvPr/>
        </p:nvSpPr>
        <p:spPr bwMode="auto">
          <a:xfrm>
            <a:off x="4648200" y="6428601"/>
            <a:ext cx="16802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 dirty="0" smtClean="0"/>
              <a:t>Flammables Cabinet</a:t>
            </a:r>
            <a:endParaRPr lang="en-US" sz="1200" b="1" dirty="0"/>
          </a:p>
        </p:txBody>
      </p:sp>
      <p:pic>
        <p:nvPicPr>
          <p:cNvPr id="105" name="Picture 10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421" y="3520440"/>
            <a:ext cx="436497" cy="36576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659" y="5971773"/>
            <a:ext cx="365760" cy="326136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640" y="4131564"/>
            <a:ext cx="365760" cy="326136"/>
          </a:xfrm>
          <a:prstGeom prst="rect">
            <a:avLst/>
          </a:prstGeom>
        </p:spPr>
      </p:pic>
      <p:sp>
        <p:nvSpPr>
          <p:cNvPr id="107" name="Text Box 108"/>
          <p:cNvSpPr txBox="1">
            <a:spLocks noChangeArrowheads="1"/>
          </p:cNvSpPr>
          <p:nvPr/>
        </p:nvSpPr>
        <p:spPr bwMode="auto">
          <a:xfrm>
            <a:off x="4750645" y="6021957"/>
            <a:ext cx="11929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 dirty="0" smtClean="0"/>
              <a:t>Electric Panel</a:t>
            </a:r>
            <a:endParaRPr lang="en-US" sz="12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207" y="4965191"/>
            <a:ext cx="271273" cy="271273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700" y="5630595"/>
            <a:ext cx="271273" cy="271273"/>
          </a:xfrm>
          <a:prstGeom prst="rect">
            <a:avLst/>
          </a:prstGeom>
        </p:spPr>
      </p:pic>
      <p:sp>
        <p:nvSpPr>
          <p:cNvPr id="111" name="Text Box 108"/>
          <p:cNvSpPr txBox="1">
            <a:spLocks noChangeArrowheads="1"/>
          </p:cNvSpPr>
          <p:nvPr/>
        </p:nvSpPr>
        <p:spPr bwMode="auto">
          <a:xfrm>
            <a:off x="7150973" y="6412194"/>
            <a:ext cx="6976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 dirty="0" smtClean="0"/>
              <a:t>Gloves</a:t>
            </a:r>
            <a:endParaRPr lang="en-US" sz="12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773" y="1926573"/>
            <a:ext cx="365760" cy="365760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240" y="1917271"/>
            <a:ext cx="365760" cy="365760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640" y="1915478"/>
            <a:ext cx="365760" cy="365760"/>
          </a:xfrm>
          <a:prstGeom prst="rect">
            <a:avLst/>
          </a:prstGeom>
        </p:spPr>
      </p:pic>
      <p:pic>
        <p:nvPicPr>
          <p:cNvPr id="116" name="Picture 11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320" y="1341904"/>
            <a:ext cx="365760" cy="365760"/>
          </a:xfrm>
          <a:prstGeom prst="rect">
            <a:avLst/>
          </a:prstGeom>
        </p:spPr>
      </p:pic>
      <p:pic>
        <p:nvPicPr>
          <p:cNvPr id="117" name="Picture 11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651" y="6380639"/>
            <a:ext cx="365760" cy="365760"/>
          </a:xfrm>
          <a:prstGeom prst="rect">
            <a:avLst/>
          </a:prstGeom>
        </p:spPr>
      </p:pic>
      <p:sp>
        <p:nvSpPr>
          <p:cNvPr id="118" name="Text Box 108"/>
          <p:cNvSpPr txBox="1">
            <a:spLocks noChangeArrowheads="1"/>
          </p:cNvSpPr>
          <p:nvPr/>
        </p:nvSpPr>
        <p:spPr bwMode="auto">
          <a:xfrm>
            <a:off x="4724400" y="5638800"/>
            <a:ext cx="91037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 dirty="0" smtClean="0"/>
              <a:t>Gas Valve</a:t>
            </a:r>
            <a:endParaRPr lang="en-US" sz="1200" b="1" dirty="0"/>
          </a:p>
        </p:txBody>
      </p:sp>
      <p:sp>
        <p:nvSpPr>
          <p:cNvPr id="119" name="Rectangle 70"/>
          <p:cNvSpPr>
            <a:spLocks noChangeArrowheads="1"/>
          </p:cNvSpPr>
          <p:nvPr/>
        </p:nvSpPr>
        <p:spPr bwMode="auto">
          <a:xfrm>
            <a:off x="8013266" y="3009899"/>
            <a:ext cx="1136652" cy="1411919"/>
          </a:xfrm>
          <a:prstGeom prst="rect">
            <a:avLst/>
          </a:pr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54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Blank Presentation</vt:lpstr>
      <vt:lpstr>PowerPoint Presentation</vt:lpstr>
    </vt:vector>
  </TitlesOfParts>
  <Company>Ruohola-Baker Hannele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Ruohola-Baker Hannele</dc:creator>
  <cp:lastModifiedBy>Karen Crow</cp:lastModifiedBy>
  <cp:revision>11</cp:revision>
  <cp:lastPrinted>2010-06-15T22:22:36Z</cp:lastPrinted>
  <dcterms:created xsi:type="dcterms:W3CDTF">2010-06-15T20:50:08Z</dcterms:created>
  <dcterms:modified xsi:type="dcterms:W3CDTF">2017-06-13T19:45:26Z</dcterms:modified>
</cp:coreProperties>
</file>